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3" r:id="rId3"/>
    <p:sldId id="259" r:id="rId4"/>
    <p:sldId id="262" r:id="rId5"/>
    <p:sldId id="271" r:id="rId6"/>
    <p:sldId id="275" r:id="rId7"/>
    <p:sldId id="264" r:id="rId8"/>
    <p:sldId id="265" r:id="rId9"/>
    <p:sldId id="279" r:id="rId10"/>
    <p:sldId id="266" r:id="rId11"/>
    <p:sldId id="276" r:id="rId12"/>
    <p:sldId id="281" r:id="rId13"/>
    <p:sldId id="267" r:id="rId14"/>
    <p:sldId id="280" r:id="rId15"/>
    <p:sldId id="269" r:id="rId16"/>
    <p:sldId id="282" r:id="rId17"/>
    <p:sldId id="273" r:id="rId18"/>
    <p:sldId id="270" r:id="rId19"/>
    <p:sldId id="277" r:id="rId20"/>
    <p:sldId id="274" r:id="rId21"/>
    <p:sldId id="28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3"/>
  </p:normalViewPr>
  <p:slideViewPr>
    <p:cSldViewPr snapToGrid="0" snapToObjects="1">
      <p:cViewPr>
        <p:scale>
          <a:sx n="73" d="100"/>
          <a:sy n="73" d="100"/>
        </p:scale>
        <p:origin x="310" y="3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7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6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0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29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1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5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A2A00DA-C6AA-7349-9419-DA9B6BF2019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229D76F-20B1-BB4C-A1BA-7766637C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0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2DE86-55BB-EA4B-A32F-A82C515577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Detection and  Classification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52544-0BA6-FA48-B85E-857637BC3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8653" y="5113867"/>
            <a:ext cx="5513641" cy="153798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 Members:  </a:t>
            </a:r>
            <a:r>
              <a:rPr lang="en-US" dirty="0" err="1"/>
              <a:t>Pranshu</a:t>
            </a:r>
            <a:r>
              <a:rPr lang="en-US" dirty="0"/>
              <a:t> Diwan</a:t>
            </a:r>
          </a:p>
          <a:p>
            <a:pPr algn="l"/>
            <a:r>
              <a:rPr lang="en-US" dirty="0"/>
              <a:t>		     Sushma Suresh</a:t>
            </a:r>
          </a:p>
          <a:p>
            <a:pPr algn="l"/>
            <a:r>
              <a:rPr lang="en-US" dirty="0"/>
              <a:t>	 	     Varun Jagadeesh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2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8E034-8D5E-7848-912A-A7C55F4CC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Technique 2: Mask-RCNN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2609B3-3CA2-8948-B979-DB18965C6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52" b="-2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0207-930D-8A48-AD63-C882CAB71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What it is</a:t>
            </a:r>
          </a:p>
          <a:p>
            <a:r>
              <a:rPr lang="en-US" dirty="0"/>
              <a:t>Architecture and how it works</a:t>
            </a:r>
          </a:p>
          <a:p>
            <a:r>
              <a:rPr lang="en-US" dirty="0"/>
              <a:t>Difference between Yolo and Mask RCNN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773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A0F0F-0E89-3348-B1FA-2FE7478F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Implementation: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4C91E-690F-0648-9D25-281E58AD9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B212F-0042-FB4D-B2DC-7EC9D014F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06" y="2207413"/>
            <a:ext cx="9410284" cy="41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99B9E-1F28-3C49-8312-60DDF1BB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Implementation: Testing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5C2B631D-DF73-4DCB-9B7B-5E9D25D98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53" y="2384278"/>
            <a:ext cx="5285041" cy="359428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E2FC34-1CB3-453A-86DF-D96A30BB7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84278"/>
            <a:ext cx="5378414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14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84DBFE5D-1BB8-4885-8963-7D9014EA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56" y="1571326"/>
            <a:ext cx="7857146" cy="50234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C4435-FB11-AA4D-A84E-C21974BA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AE4DDE32-6452-48C6-9809-CCA4ACE9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88" y="1538918"/>
            <a:ext cx="8332624" cy="53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 driving down a busy street filled with lots of traffic&#10;&#10;Description automatically generated">
            <a:extLst>
              <a:ext uri="{FF2B5EF4-FFF2-40B4-BE49-F238E27FC236}">
                <a16:creationId xmlns:a16="http://schemas.microsoft.com/office/drawing/2014/main" id="{BDEEE357-CC48-4E64-A431-243BD4C3F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241" y="1499403"/>
            <a:ext cx="8365071" cy="53585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702F0-220A-440C-A827-EDB1ECE5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 descr="A picture containing car, colorful, colored, pink&#10;&#10;Description automatically generated">
            <a:extLst>
              <a:ext uri="{FF2B5EF4-FFF2-40B4-BE49-F238E27FC236}">
                <a16:creationId xmlns:a16="http://schemas.microsoft.com/office/drawing/2014/main" id="{73D3EC82-14CA-4A9F-9250-76DF123D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115" y="1577495"/>
            <a:ext cx="8365072" cy="52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EA7F6-9E56-0243-A6E5-2014F652E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Technique 3: Inception-V3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5D0104-33A2-8F42-8D15-94CFBCB19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36362"/>
            <a:ext cx="10058400" cy="1792223"/>
          </a:xfrm>
        </p:spPr>
        <p:txBody>
          <a:bodyPr>
            <a:normAutofit/>
          </a:bodyPr>
          <a:lstStyle/>
          <a:p>
            <a:r>
              <a:rPr lang="en-US" dirty="0"/>
              <a:t>What it is</a:t>
            </a:r>
          </a:p>
          <a:p>
            <a:r>
              <a:rPr lang="en-US" dirty="0"/>
              <a:t>How does it work</a:t>
            </a:r>
          </a:p>
          <a:p>
            <a:r>
              <a:rPr lang="en-US" dirty="0"/>
              <a:t>Training Dataset </a:t>
            </a:r>
          </a:p>
          <a:p>
            <a:r>
              <a:rPr lang="en-US" dirty="0"/>
              <a:t>How is it different from other algorithms?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4BDCDB3-A431-2448-8D86-9A3BB9DE4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101" y="3901174"/>
            <a:ext cx="921334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A0F0F-0E89-3348-B1FA-2FE7478F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Implementation: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4C91E-690F-0648-9D25-281E58AD9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932720-2860-4577-B558-B43F9D166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649" y="2434474"/>
            <a:ext cx="8138702" cy="41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2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2861B-652E-4A41-9BE9-4264E938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Implementation: Testing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4D0E55D-37E4-6140-902C-041456212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959" y="2834899"/>
            <a:ext cx="5208807" cy="2838451"/>
          </a:xfrm>
          <a:prstGeom prst="rect">
            <a:avLst/>
          </a:prstGeom>
        </p:spPr>
      </p:pic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1646AE4-1908-6B4E-9942-BA26D24D0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32"/>
          <a:stretch/>
        </p:blipFill>
        <p:spPr>
          <a:xfrm>
            <a:off x="745067" y="2658532"/>
            <a:ext cx="5350933" cy="30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70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057B6-E61B-8D49-81D4-AB96C394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2BB20-C2D3-8B4C-9054-B430B58E1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A person riding a bicycle on a city street&#10;&#10;Description automatically generated">
            <a:extLst>
              <a:ext uri="{FF2B5EF4-FFF2-40B4-BE49-F238E27FC236}">
                <a16:creationId xmlns:a16="http://schemas.microsoft.com/office/drawing/2014/main" id="{DAF55E35-27A4-4440-BA8C-B3DBD8C29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69"/>
          <a:stretch/>
        </p:blipFill>
        <p:spPr>
          <a:xfrm>
            <a:off x="4561550" y="2261201"/>
            <a:ext cx="3150235" cy="3167638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D0FF30-0270-E242-8DAB-E4B8CFB547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26"/>
          <a:stretch/>
        </p:blipFill>
        <p:spPr>
          <a:xfrm>
            <a:off x="984504" y="2235839"/>
            <a:ext cx="3189335" cy="3193000"/>
          </a:xfrm>
          <a:prstGeom prst="rect">
            <a:avLst/>
          </a:prstGeom>
        </p:spPr>
      </p:pic>
      <p:pic>
        <p:nvPicPr>
          <p:cNvPr id="15" name="Picture 14" descr="A picture containing text, outdoor, photo, park&#10;&#10;Description automatically generated">
            <a:extLst>
              <a:ext uri="{FF2B5EF4-FFF2-40B4-BE49-F238E27FC236}">
                <a16:creationId xmlns:a16="http://schemas.microsoft.com/office/drawing/2014/main" id="{60837F20-884A-DB4D-A153-4E6D9CD04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785" y="2257854"/>
            <a:ext cx="3481047" cy="31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F6EEA-0784-204A-8E07-A0B37C83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E173-A70F-624C-B31B-BC916EBC9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62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7DFD9-5A90-EC42-8B77-A201300D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096" y="915308"/>
            <a:ext cx="10058400" cy="738051"/>
          </a:xfrm>
        </p:spPr>
        <p:txBody>
          <a:bodyPr>
            <a:normAutofit/>
          </a:bodyPr>
          <a:lstStyle/>
          <a:p>
            <a:r>
              <a:rPr lang="en-US" sz="4400" dirty="0"/>
              <a:t>Introduction: 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1BF3C-A68C-E34F-9FB6-5B6FB0B76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Complex Feed Forward Neural Network predominantly used to analyze images</a:t>
            </a:r>
          </a:p>
          <a:p>
            <a:r>
              <a:rPr lang="en-US" dirty="0"/>
              <a:t>Combination of multiple convolution layers linking to fully connected layer which generated the output</a:t>
            </a:r>
          </a:p>
          <a:p>
            <a:r>
              <a:rPr lang="en-US" dirty="0"/>
              <a:t> Convolution performed on an input data using a kernel to produce a feature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algorithms which we will be using are variants of CNN such as :</a:t>
            </a:r>
          </a:p>
          <a:p>
            <a:r>
              <a:rPr lang="en-US" dirty="0"/>
              <a:t>YOLO</a:t>
            </a:r>
          </a:p>
          <a:p>
            <a:r>
              <a:rPr lang="en-US" dirty="0"/>
              <a:t>MASK-RCNN</a:t>
            </a:r>
          </a:p>
          <a:p>
            <a:r>
              <a:rPr lang="en-US" dirty="0"/>
              <a:t>InceptionV3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73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552AB-AE01-C54E-8728-815E7BB4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5F4EC-5DE7-4512-B83A-23E9474BFFE6}"/>
              </a:ext>
            </a:extLst>
          </p:cNvPr>
          <p:cNvSpPr txBox="1">
            <a:spLocks/>
          </p:cNvSpPr>
          <p:nvPr/>
        </p:nvSpPr>
        <p:spPr>
          <a:xfrm>
            <a:off x="1066800" y="2447981"/>
            <a:ext cx="10058400" cy="3945900"/>
          </a:xfrm>
          <a:prstGeom prst="rect">
            <a:avLst/>
          </a:prstGeom>
          <a:ln w="22225"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YOLO:</a:t>
            </a:r>
          </a:p>
          <a:p>
            <a:pPr lvl="1"/>
            <a:r>
              <a:rPr lang="en-US" dirty="0"/>
              <a:t>Easier to implement (single stage architecture) </a:t>
            </a:r>
          </a:p>
          <a:p>
            <a:pPr lvl="1"/>
            <a:r>
              <a:rPr lang="en-US" dirty="0"/>
              <a:t>Faster as compared to Mask R-CNN and Inception-v3</a:t>
            </a:r>
          </a:p>
          <a:p>
            <a:pPr lvl="1"/>
            <a:r>
              <a:rPr lang="en-US" dirty="0"/>
              <a:t>Performs well even on cluttered images with occlusion</a:t>
            </a:r>
          </a:p>
          <a:p>
            <a:r>
              <a:rPr lang="en-US" dirty="0"/>
              <a:t>Mask R-CNN:</a:t>
            </a:r>
          </a:p>
          <a:p>
            <a:pPr lvl="1"/>
            <a:r>
              <a:rPr lang="en-US" dirty="0"/>
              <a:t>Performs object segmentation along with the detection and classification</a:t>
            </a:r>
          </a:p>
          <a:p>
            <a:pPr lvl="1"/>
            <a:r>
              <a:rPr lang="en-US" dirty="0"/>
              <a:t>Slightly higher training time as compared to YOLO</a:t>
            </a:r>
          </a:p>
          <a:p>
            <a:pPr lvl="1"/>
            <a:r>
              <a:rPr lang="en-US" dirty="0"/>
              <a:t>Unable to work well with cluttered and occluded objects</a:t>
            </a:r>
          </a:p>
          <a:p>
            <a:r>
              <a:rPr lang="en-US" dirty="0"/>
              <a:t>Inception V3:</a:t>
            </a:r>
          </a:p>
          <a:p>
            <a:pPr lvl="1"/>
            <a:r>
              <a:rPr lang="en-US" dirty="0"/>
              <a:t>Works as a single object classifier</a:t>
            </a:r>
          </a:p>
          <a:p>
            <a:pPr lvl="1"/>
            <a:r>
              <a:rPr lang="en-US" dirty="0"/>
              <a:t>Good classification results and moderate training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40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F6EEA-0784-204A-8E07-A0B37C83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E173-A70F-624C-B31B-BC916EBC9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364494-BF5F-454E-BF71-3EE74BCF5A4C}"/>
              </a:ext>
            </a:extLst>
          </p:cNvPr>
          <p:cNvSpPr txBox="1">
            <a:spLocks/>
          </p:cNvSpPr>
          <p:nvPr/>
        </p:nvSpPr>
        <p:spPr>
          <a:xfrm>
            <a:off x="1069848" y="2776486"/>
            <a:ext cx="10058400" cy="1464593"/>
          </a:xfrm>
          <a:prstGeom prst="rect">
            <a:avLst/>
          </a:prstGeom>
          <a:ln w="22225"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Integrate the Inception v3 technique along with an object detection model to perform accurately estimate the position of the object along with classification</a:t>
            </a:r>
          </a:p>
          <a:p>
            <a:pPr fontAlgn="base"/>
            <a:r>
              <a:rPr lang="en-US"/>
              <a:t>Try to optimize the models by hyperparameter tuning and increase the testing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5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86A4C8-58FB-934C-A3B3-F4FB1D90C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841" y="643467"/>
            <a:ext cx="865631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8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26066-E906-BA4D-9F22-00FBAEAE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</a:t>
            </a:r>
            <a:r>
              <a:rPr lang="en-US" sz="4900" dirty="0"/>
              <a:t>detect and classify images to enable an autonomous VEHICLE VISION SYSTEM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3B70A-EAB2-431C-A505-4778B9026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49C8FE5-4196-4CD6-AA7E-D37AB560A43B}"/>
              </a:ext>
            </a:extLst>
          </p:cNvPr>
          <p:cNvSpPr/>
          <p:nvPr/>
        </p:nvSpPr>
        <p:spPr>
          <a:xfrm>
            <a:off x="4832106" y="2321171"/>
            <a:ext cx="2527788" cy="545121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images for Training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CBF5650B-4A50-48DE-8D55-657342FEC132}"/>
              </a:ext>
            </a:extLst>
          </p:cNvPr>
          <p:cNvSpPr/>
          <p:nvPr/>
        </p:nvSpPr>
        <p:spPr>
          <a:xfrm>
            <a:off x="1751867" y="3935772"/>
            <a:ext cx="2527788" cy="545121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</a:p>
          <a:p>
            <a:pPr algn="ctr"/>
            <a:r>
              <a:rPr lang="en-US" dirty="0"/>
              <a:t>Mask R-CNN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FA763A9-7D67-4A20-828C-BE265800AEC2}"/>
              </a:ext>
            </a:extLst>
          </p:cNvPr>
          <p:cNvSpPr/>
          <p:nvPr/>
        </p:nvSpPr>
        <p:spPr>
          <a:xfrm>
            <a:off x="7912347" y="3928516"/>
            <a:ext cx="2527788" cy="552377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Inception-v3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21C0CCEC-0BE7-414D-9BA4-23837D8BC330}"/>
              </a:ext>
            </a:extLst>
          </p:cNvPr>
          <p:cNvSpPr/>
          <p:nvPr/>
        </p:nvSpPr>
        <p:spPr>
          <a:xfrm>
            <a:off x="1040789" y="5105237"/>
            <a:ext cx="3949944" cy="1066961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Classes of objects in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of classification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54439CE-0A2E-49F4-9812-79BA1C5ED3F7}"/>
              </a:ext>
            </a:extLst>
          </p:cNvPr>
          <p:cNvSpPr/>
          <p:nvPr/>
        </p:nvSpPr>
        <p:spPr>
          <a:xfrm>
            <a:off x="7201269" y="5105236"/>
            <a:ext cx="3949944" cy="1066961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Classes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of classification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D8E02C-A31E-4171-BDCE-8EE93C9B9F38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9176241" y="4480893"/>
            <a:ext cx="0" cy="6243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A607A0B-9793-4E22-9A90-9EF684900EA2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3015761" y="4480893"/>
            <a:ext cx="0" cy="6243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E6D6F3F-761A-438B-856A-DEC210DFDD0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3015761" y="3311428"/>
            <a:ext cx="3226604" cy="62434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4E44E0B-FA44-449A-9D56-292996F52A58}"/>
              </a:ext>
            </a:extLst>
          </p:cNvPr>
          <p:cNvCxnSpPr>
            <a:cxnSpLocks/>
          </p:cNvCxnSpPr>
          <p:nvPr/>
        </p:nvCxnSpPr>
        <p:spPr>
          <a:xfrm>
            <a:off x="6242364" y="3311428"/>
            <a:ext cx="2933876" cy="61708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A9D709-2D64-412A-B05B-E34FE4439668}"/>
              </a:ext>
            </a:extLst>
          </p:cNvPr>
          <p:cNvCxnSpPr>
            <a:stCxn id="6" idx="2"/>
          </p:cNvCxnSpPr>
          <p:nvPr/>
        </p:nvCxnSpPr>
        <p:spPr>
          <a:xfrm>
            <a:off x="6096000" y="2866292"/>
            <a:ext cx="0" cy="4451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2FB975D-053A-4DD1-9E21-63579BDA14D7}"/>
              </a:ext>
            </a:extLst>
          </p:cNvPr>
          <p:cNvSpPr txBox="1"/>
          <p:nvPr/>
        </p:nvSpPr>
        <p:spPr>
          <a:xfrm>
            <a:off x="3033288" y="2947582"/>
            <a:ext cx="2527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Training: Detection and Classification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F258BF-A506-42A7-83ED-A54F7DB0251D}"/>
              </a:ext>
            </a:extLst>
          </p:cNvPr>
          <p:cNvSpPr txBox="1"/>
          <p:nvPr/>
        </p:nvSpPr>
        <p:spPr>
          <a:xfrm>
            <a:off x="7285218" y="2947582"/>
            <a:ext cx="1884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Training: Classification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579C2D-84C3-413E-8038-7C417C7FC267}"/>
              </a:ext>
            </a:extLst>
          </p:cNvPr>
          <p:cNvSpPr txBox="1"/>
          <p:nvPr/>
        </p:nvSpPr>
        <p:spPr>
          <a:xfrm>
            <a:off x="3015758" y="4620122"/>
            <a:ext cx="25277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Testing: Captured images of roads with multiple objects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8B3DDB-880E-4CD0-A1A9-46736E7C368C}"/>
              </a:ext>
            </a:extLst>
          </p:cNvPr>
          <p:cNvSpPr txBox="1"/>
          <p:nvPr/>
        </p:nvSpPr>
        <p:spPr>
          <a:xfrm>
            <a:off x="9232407" y="4629916"/>
            <a:ext cx="25277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Testing: Images of commonly found objects on the road</a:t>
            </a:r>
          </a:p>
        </p:txBody>
      </p:sp>
    </p:spTree>
    <p:extLst>
      <p:ext uri="{BB962C8B-B14F-4D97-AF65-F5344CB8AC3E}">
        <p14:creationId xmlns:p14="http://schemas.microsoft.com/office/powerpoint/2010/main" val="14627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  <p:bldP spid="57" grpId="0"/>
      <p:bldP spid="58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3B913-D338-C447-9E33-EC5BC90B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Technique 1: You only look once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4FD4-BEB2-3E4E-A2EB-1126F279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A close up of a device&#10;&#10;Description automatically generated">
            <a:extLst>
              <a:ext uri="{FF2B5EF4-FFF2-40B4-BE49-F238E27FC236}">
                <a16:creationId xmlns:a16="http://schemas.microsoft.com/office/drawing/2014/main" id="{65D51428-5EB5-1E4D-B725-B62EF6E17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135" y="2813279"/>
            <a:ext cx="90297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7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AB1B7-F962-0A4C-80DD-2617FB40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Implementation: TRAINING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3F9863-7C52-244A-B86A-993C8DDEF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69848" y="2374696"/>
            <a:ext cx="9835025" cy="3964922"/>
          </a:xfrm>
        </p:spPr>
      </p:pic>
    </p:spTree>
    <p:extLst>
      <p:ext uri="{BB962C8B-B14F-4D97-AF65-F5344CB8AC3E}">
        <p14:creationId xmlns:p14="http://schemas.microsoft.com/office/powerpoint/2010/main" val="347558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99B9E-1F28-3C49-8312-60DDF1BB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Implementation: Testing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8F84E8B-0D2B-F54A-82B1-FFB93B80C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030" y="2279993"/>
            <a:ext cx="5830305" cy="3908512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10269E-5014-494A-B03D-B0CACD81E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57"/>
          <a:stretch/>
        </p:blipFill>
        <p:spPr>
          <a:xfrm>
            <a:off x="570061" y="2279993"/>
            <a:ext cx="5130801" cy="397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9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D20BC-08DE-F145-AEDB-FF520CFB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Results	</a:t>
            </a:r>
          </a:p>
        </p:txBody>
      </p:sp>
      <p:pic>
        <p:nvPicPr>
          <p:cNvPr id="4" name="Content Placeholder 3" descr="A person riding a bicycle on a busy city street&#10;&#10;Description automatically generated">
            <a:extLst>
              <a:ext uri="{FF2B5EF4-FFF2-40B4-BE49-F238E27FC236}">
                <a16:creationId xmlns:a16="http://schemas.microsoft.com/office/drawing/2014/main" id="{330F0CB7-03E0-4A9C-929A-FA62FF958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84504" y="2922102"/>
            <a:ext cx="3100350" cy="2265061"/>
          </a:xfr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Content Placeholder 4" descr="A person riding a bicycle on a city street&#10;&#10;Description automatically generated">
            <a:extLst>
              <a:ext uri="{FF2B5EF4-FFF2-40B4-BE49-F238E27FC236}">
                <a16:creationId xmlns:a16="http://schemas.microsoft.com/office/drawing/2014/main" id="{EAF613B6-C53A-46E3-9302-A8CC4ED15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741" y="2922102"/>
            <a:ext cx="2984139" cy="2265061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0D3E01-D50F-4C56-A88C-A61C681E0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538" y="2922102"/>
            <a:ext cx="3148958" cy="226506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FAB399-3332-41B2-833F-49BFF8D95991}"/>
              </a:ext>
            </a:extLst>
          </p:cNvPr>
          <p:cNvSpPr/>
          <p:nvPr/>
        </p:nvSpPr>
        <p:spPr>
          <a:xfrm>
            <a:off x="1154757" y="5439374"/>
            <a:ext cx="2623021" cy="370985"/>
          </a:xfrm>
          <a:prstGeom prst="round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63B34E9-0D10-4C6C-B5BD-67A444C6E24F}"/>
              </a:ext>
            </a:extLst>
          </p:cNvPr>
          <p:cNvSpPr/>
          <p:nvPr/>
        </p:nvSpPr>
        <p:spPr>
          <a:xfrm>
            <a:off x="4674299" y="5439373"/>
            <a:ext cx="2623021" cy="370985"/>
          </a:xfrm>
          <a:prstGeom prst="round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8A2F72A-5AF0-4E2B-9756-56063BC79CBC}"/>
              </a:ext>
            </a:extLst>
          </p:cNvPr>
          <p:cNvSpPr/>
          <p:nvPr/>
        </p:nvSpPr>
        <p:spPr>
          <a:xfrm>
            <a:off x="8321506" y="5406280"/>
            <a:ext cx="2623021" cy="370985"/>
          </a:xfrm>
          <a:prstGeom prst="round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Classification Statistics</a:t>
            </a:r>
          </a:p>
        </p:txBody>
      </p:sp>
    </p:spTree>
    <p:extLst>
      <p:ext uri="{BB962C8B-B14F-4D97-AF65-F5344CB8AC3E}">
        <p14:creationId xmlns:p14="http://schemas.microsoft.com/office/powerpoint/2010/main" val="419819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C3DC6E14-18EE-4FC7-A74F-8CEADD78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60" y="423235"/>
            <a:ext cx="9242079" cy="5908900"/>
          </a:xfrm>
          <a:prstGeom prst="rect">
            <a:avLst/>
          </a:prstGeom>
        </p:spPr>
      </p:pic>
      <p:pic>
        <p:nvPicPr>
          <p:cNvPr id="5" name="Content Placeholder 4" descr="A city street&#10;&#10;Description automatically generated">
            <a:extLst>
              <a:ext uri="{FF2B5EF4-FFF2-40B4-BE49-F238E27FC236}">
                <a16:creationId xmlns:a16="http://schemas.microsoft.com/office/drawing/2014/main" id="{3333FFC3-F59C-794D-BCE0-C18E8C69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3764" y="312201"/>
            <a:ext cx="9934019" cy="6233597"/>
          </a:xfrm>
        </p:spPr>
      </p:pic>
    </p:spTree>
    <p:extLst>
      <p:ext uri="{BB962C8B-B14F-4D97-AF65-F5344CB8AC3E}">
        <p14:creationId xmlns:p14="http://schemas.microsoft.com/office/powerpoint/2010/main" val="2638152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A219-B337-4640-8A2E-C89BDD3A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29C1-CC7C-4CF5-B4EB-2781BC4A8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6E8D62DE-3D2F-488A-9C91-158A62B8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23" y="320331"/>
            <a:ext cx="5428154" cy="59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597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340</Words>
  <Application>Microsoft Office PowerPoint</Application>
  <PresentationFormat>Widescreen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Object Detection and  Classification using Deep Learning</vt:lpstr>
      <vt:lpstr>Introduction: Convolutional Neural Network</vt:lpstr>
      <vt:lpstr>Goal: detect and classify images to enable an autonomous VEHICLE VISION SYSTEM</vt:lpstr>
      <vt:lpstr>Technique 1: You only look once (Yolo)</vt:lpstr>
      <vt:lpstr>Implementation: TRAINING</vt:lpstr>
      <vt:lpstr>Implementation: Testing</vt:lpstr>
      <vt:lpstr>Results </vt:lpstr>
      <vt:lpstr>PowerPoint Presentation</vt:lpstr>
      <vt:lpstr>PowerPoint Presentation</vt:lpstr>
      <vt:lpstr>Technique 2: Mask-RCNN</vt:lpstr>
      <vt:lpstr>Implementation: training</vt:lpstr>
      <vt:lpstr>Implementation: Testing</vt:lpstr>
      <vt:lpstr>Results</vt:lpstr>
      <vt:lpstr>RESULTS</vt:lpstr>
      <vt:lpstr>Technique 3: Inception-V3</vt:lpstr>
      <vt:lpstr>Implementation: training</vt:lpstr>
      <vt:lpstr>Implementation: Testing</vt:lpstr>
      <vt:lpstr>Results</vt:lpstr>
      <vt:lpstr>Video</vt:lpstr>
      <vt:lpstr>Conclusion</vt:lpstr>
      <vt:lpstr>Future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 Classification using Deep Learning</dc:title>
  <dc:creator>Varun Jagadeesh</dc:creator>
  <cp:lastModifiedBy>Sushma Suresh Kalkunte</cp:lastModifiedBy>
  <cp:revision>28</cp:revision>
  <dcterms:created xsi:type="dcterms:W3CDTF">2020-04-14T07:05:18Z</dcterms:created>
  <dcterms:modified xsi:type="dcterms:W3CDTF">2020-04-14T20:59:29Z</dcterms:modified>
</cp:coreProperties>
</file>